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5" r:id="rId7"/>
    <p:sldId id="257" r:id="rId8"/>
    <p:sldId id="262" r:id="rId9"/>
    <p:sldId id="263" r:id="rId10"/>
    <p:sldId id="264" r:id="rId1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9"/>
  </p:normalViewPr>
  <p:slideViewPr>
    <p:cSldViewPr snapToGrid="0" snapToObjects="1">
      <p:cViewPr varScale="1">
        <p:scale>
          <a:sx n="110" d="100"/>
          <a:sy n="110" d="100"/>
        </p:scale>
        <p:origin x="5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68DD06-D05D-EC4D-AAE2-112BB806B8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 xmlns:a16="http://schemas.microsoft.com/office/drawing/2014/main" id="{E2029CE6-7A29-5B44-AAF3-6449655F4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 xmlns:a16="http://schemas.microsoft.com/office/drawing/2014/main" id="{4AE66223-890F-534B-83B3-5139E9FDF51A}"/>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A6835C6E-49A4-D34E-B807-9D55D942E26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441924D4-F441-2A46-91C2-F7816FE7B34F}"/>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239153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F36EE6-C0C9-5B4E-A588-C763CB599FE7}"/>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 xmlns:a16="http://schemas.microsoft.com/office/drawing/2014/main" id="{0C1566E5-7A35-184C-91AD-A6D73D09C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 xmlns:a16="http://schemas.microsoft.com/office/drawing/2014/main" id="{C638C901-03CD-2B47-9180-DDD1B20837C5}"/>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63EF83C3-1A75-E749-AAC3-C7DE19C7D37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06E56397-F8DB-484A-8604-F7CF3F6DD7B1}"/>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3669393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253DE84-D185-804E-8ECD-861C1F370D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 xmlns:a16="http://schemas.microsoft.com/office/drawing/2014/main" id="{5BBA7C25-F01D-4343-A90A-F8AC02D1F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 xmlns:a16="http://schemas.microsoft.com/office/drawing/2014/main" id="{4387B0B9-4594-5047-A0E9-4D2E8F43D45A}"/>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27826455-DD8F-004E-9FE4-D8D1D04E9C5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7C56045F-AC84-AD4B-B65A-9324431D947E}"/>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162397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CE610-EE7B-FA4A-989A-105C2BC63213}"/>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 xmlns:a16="http://schemas.microsoft.com/office/drawing/2014/main" id="{38D10031-850D-6A42-AC41-1D927435EB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 xmlns:a16="http://schemas.microsoft.com/office/drawing/2014/main" id="{8FB2D5EF-BAEF-FA48-8909-DE851031BA1B}"/>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9D3A0E7C-8A70-0A42-B851-E7957434C97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F7B09E46-E48A-9E4B-984F-3DDB775DF851}"/>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74147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2C28F3-9C5A-7D4A-9521-EBE5FECDE9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 xmlns:a16="http://schemas.microsoft.com/office/drawing/2014/main" id="{F841B8A4-224A-1140-B332-0EFC05CEB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75829F8C-BF71-284F-ACD3-C8A1FF7A0936}"/>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F0D8E4C9-4762-3F4D-83EC-BEF893D09E3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4A034B11-7C4C-CB47-9FFC-E90F0672FBEF}"/>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3579379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2928E-9F95-3248-8348-14B44603FDA1}"/>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 xmlns:a16="http://schemas.microsoft.com/office/drawing/2014/main" id="{EAE0A69E-E13D-514E-AACE-4709D8442D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 xmlns:a16="http://schemas.microsoft.com/office/drawing/2014/main" id="{00C89E6C-C6D4-264A-B6C1-12F07C70C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 xmlns:a16="http://schemas.microsoft.com/office/drawing/2014/main" id="{BED022A5-557B-4744-81CA-D818A20ADD39}"/>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6" name="Footer Placeholder 5">
            <a:extLst>
              <a:ext uri="{FF2B5EF4-FFF2-40B4-BE49-F238E27FC236}">
                <a16:creationId xmlns="" xmlns:a16="http://schemas.microsoft.com/office/drawing/2014/main" id="{7C07DCAC-B72A-204B-8994-E75E8FD98BC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3C8266B3-B22F-F149-B6F8-AA0FE7873C2A}"/>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402156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56CAD-FE4B-3948-9AD9-2714481F6D18}"/>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 xmlns:a16="http://schemas.microsoft.com/office/drawing/2014/main" id="{84FA8FE3-AFB3-8446-B41C-5BB6017582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0BEA132-23EB-F848-80CD-0449B16212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 xmlns:a16="http://schemas.microsoft.com/office/drawing/2014/main" id="{E64570FD-8645-FB4D-B698-07D67F2950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04206CA-751F-214D-8120-F48C568A65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 xmlns:a16="http://schemas.microsoft.com/office/drawing/2014/main" id="{0A98F279-E3E8-074A-A5EA-D7098C35E0A0}"/>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8" name="Footer Placeholder 7">
            <a:extLst>
              <a:ext uri="{FF2B5EF4-FFF2-40B4-BE49-F238E27FC236}">
                <a16:creationId xmlns="" xmlns:a16="http://schemas.microsoft.com/office/drawing/2014/main" id="{BC1B0E04-1D31-B64D-A479-439EFD08D5E3}"/>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 xmlns:a16="http://schemas.microsoft.com/office/drawing/2014/main" id="{30CEA11E-4D2C-9E45-9EE9-37058B485281}"/>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223021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89435C-44C5-7640-966B-108CBDE444E3}"/>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 xmlns:a16="http://schemas.microsoft.com/office/drawing/2014/main" id="{C2BB7B39-51C3-A54F-8566-40EFF2B2D5E4}"/>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4" name="Footer Placeholder 3">
            <a:extLst>
              <a:ext uri="{FF2B5EF4-FFF2-40B4-BE49-F238E27FC236}">
                <a16:creationId xmlns="" xmlns:a16="http://schemas.microsoft.com/office/drawing/2014/main" id="{713E3984-90DE-044C-9006-2533224926CE}"/>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 xmlns:a16="http://schemas.microsoft.com/office/drawing/2014/main" id="{E0C80442-8AB4-0943-A316-4CF04B826FEF}"/>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32401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9EB5E5-9604-7349-847E-52273B13B432}"/>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3" name="Footer Placeholder 2">
            <a:extLst>
              <a:ext uri="{FF2B5EF4-FFF2-40B4-BE49-F238E27FC236}">
                <a16:creationId xmlns="" xmlns:a16="http://schemas.microsoft.com/office/drawing/2014/main" id="{4F27BE94-F470-7E44-B843-94C30EC7DFF2}"/>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 xmlns:a16="http://schemas.microsoft.com/office/drawing/2014/main" id="{5E77A17E-6E6B-2F49-889C-BBC3AA0B29AF}"/>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392346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9784AC-A839-F44E-9B70-470784AA55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 xmlns:a16="http://schemas.microsoft.com/office/drawing/2014/main" id="{D9E7313D-A34D-9141-8DD3-080E18549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 xmlns:a16="http://schemas.microsoft.com/office/drawing/2014/main" id="{6879F0CA-2F80-804C-BFD7-564D04AFA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FBD4EC-1DE2-0246-B44F-C52FA6E46EAE}"/>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6" name="Footer Placeholder 5">
            <a:extLst>
              <a:ext uri="{FF2B5EF4-FFF2-40B4-BE49-F238E27FC236}">
                <a16:creationId xmlns="" xmlns:a16="http://schemas.microsoft.com/office/drawing/2014/main" id="{60B26B83-F7AE-F245-A284-A01E9EB02DE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7B414E0A-2A1E-E745-A98D-D3E8ECA12793}"/>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377907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1F5A7-6F10-F14A-BF03-AB87E460F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 xmlns:a16="http://schemas.microsoft.com/office/drawing/2014/main" id="{F2F4EE3C-3961-7B4A-BDDB-7FD9EC22F3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 xmlns:a16="http://schemas.microsoft.com/office/drawing/2014/main" id="{3DEA51D5-5992-CA48-9EC9-DAC4DFA56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47C3C40-674B-564F-99CB-F44F41BEF182}"/>
              </a:ext>
            </a:extLst>
          </p:cNvPr>
          <p:cNvSpPr>
            <a:spLocks noGrp="1"/>
          </p:cNvSpPr>
          <p:nvPr>
            <p:ph type="dt" sz="half" idx="10"/>
          </p:nvPr>
        </p:nvSpPr>
        <p:spPr/>
        <p:txBody>
          <a:bodyPr/>
          <a:lstStyle/>
          <a:p>
            <a:fld id="{0E69056B-9DF5-444B-A567-B5CD5CAF6304}" type="datetimeFigureOut">
              <a:rPr lang="x-none" smtClean="0"/>
              <a:t>9/21/2021</a:t>
            </a:fld>
            <a:endParaRPr lang="x-none"/>
          </a:p>
        </p:txBody>
      </p:sp>
      <p:sp>
        <p:nvSpPr>
          <p:cNvPr id="6" name="Footer Placeholder 5">
            <a:extLst>
              <a:ext uri="{FF2B5EF4-FFF2-40B4-BE49-F238E27FC236}">
                <a16:creationId xmlns="" xmlns:a16="http://schemas.microsoft.com/office/drawing/2014/main" id="{F951FB8A-8830-FA4E-BC7D-622782FAAA6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7DF63854-C661-BF4F-83E7-A4B065A984BD}"/>
              </a:ext>
            </a:extLst>
          </p:cNvPr>
          <p:cNvSpPr>
            <a:spLocks noGrp="1"/>
          </p:cNvSpPr>
          <p:nvPr>
            <p:ph type="sldNum" sz="quarter" idx="12"/>
          </p:nvPr>
        </p:nvSpPr>
        <p:spPr/>
        <p:txBody>
          <a:bodyPr/>
          <a:lstStyle/>
          <a:p>
            <a:fld id="{332B2470-F9FE-3744-9728-B1E4CE7D41A2}" type="slidenum">
              <a:rPr lang="x-none" smtClean="0"/>
              <a:t>‹#›</a:t>
            </a:fld>
            <a:endParaRPr lang="x-none"/>
          </a:p>
        </p:txBody>
      </p:sp>
    </p:spTree>
    <p:extLst>
      <p:ext uri="{BB962C8B-B14F-4D97-AF65-F5344CB8AC3E}">
        <p14:creationId xmlns:p14="http://schemas.microsoft.com/office/powerpoint/2010/main" val="282302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0F66E1D-37D4-184A-A37F-7613C968C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 xmlns:a16="http://schemas.microsoft.com/office/drawing/2014/main" id="{73B6747D-161B-694F-8A82-6204F5D6B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 xmlns:a16="http://schemas.microsoft.com/office/drawing/2014/main" id="{74695EC2-497F-8947-B739-11FBA96FF1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9056B-9DF5-444B-A567-B5CD5CAF6304}" type="datetimeFigureOut">
              <a:rPr lang="x-none" smtClean="0"/>
              <a:t>9/21/2021</a:t>
            </a:fld>
            <a:endParaRPr lang="x-none"/>
          </a:p>
        </p:txBody>
      </p:sp>
      <p:sp>
        <p:nvSpPr>
          <p:cNvPr id="5" name="Footer Placeholder 4">
            <a:extLst>
              <a:ext uri="{FF2B5EF4-FFF2-40B4-BE49-F238E27FC236}">
                <a16:creationId xmlns="" xmlns:a16="http://schemas.microsoft.com/office/drawing/2014/main" id="{9AA4811C-CF10-2044-830C-A47DA7BE8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 xmlns:a16="http://schemas.microsoft.com/office/drawing/2014/main" id="{D100C65D-49EF-064D-B007-5155761650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2B2470-F9FE-3744-9728-B1E4CE7D41A2}" type="slidenum">
              <a:rPr lang="x-none" smtClean="0"/>
              <a:t>‹#›</a:t>
            </a:fld>
            <a:endParaRPr lang="x-none"/>
          </a:p>
        </p:txBody>
      </p:sp>
    </p:spTree>
    <p:extLst>
      <p:ext uri="{BB962C8B-B14F-4D97-AF65-F5344CB8AC3E}">
        <p14:creationId xmlns:p14="http://schemas.microsoft.com/office/powerpoint/2010/main" val="331133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3E7783A-5E63-574D-89FA-0445C0990859}"/>
              </a:ext>
            </a:extLst>
          </p:cNvPr>
          <p:cNvPicPr>
            <a:picLocks noChangeAspect="1"/>
          </p:cNvPicPr>
          <p:nvPr/>
        </p:nvPicPr>
        <p:blipFill>
          <a:blip r:embed="rId2"/>
          <a:stretch>
            <a:fillRect/>
          </a:stretch>
        </p:blipFill>
        <p:spPr>
          <a:xfrm>
            <a:off x="107778" y="495471"/>
            <a:ext cx="5309352" cy="5867057"/>
          </a:xfrm>
          <a:prstGeom prst="rect">
            <a:avLst/>
          </a:prstGeom>
        </p:spPr>
      </p:pic>
      <p:sp>
        <p:nvSpPr>
          <p:cNvPr id="6" name="Rectangle 5">
            <a:extLst>
              <a:ext uri="{FF2B5EF4-FFF2-40B4-BE49-F238E27FC236}">
                <a16:creationId xmlns="" xmlns:a16="http://schemas.microsoft.com/office/drawing/2014/main" id="{B1963AD2-4DA9-AC47-A0F0-6F8EAE29BB27}"/>
              </a:ext>
            </a:extLst>
          </p:cNvPr>
          <p:cNvSpPr/>
          <p:nvPr/>
        </p:nvSpPr>
        <p:spPr>
          <a:xfrm>
            <a:off x="5766486" y="881618"/>
            <a:ext cx="6096000" cy="1754326"/>
          </a:xfrm>
          <a:prstGeom prst="rect">
            <a:avLst/>
          </a:prstGeom>
        </p:spPr>
        <p:txBody>
          <a:bodyPr>
            <a:spAutoFit/>
          </a:bodyPr>
          <a:lstStyle/>
          <a:p>
            <a:r>
              <a:rPr lang="vi-VN" b="0" i="0" dirty="0">
                <a:solidFill>
                  <a:srgbClr val="001A33"/>
                </a:solidFill>
                <a:effectLst/>
                <a:latin typeface="Segoe UI" panose="020B0502040204020203" pitchFamily="34" charset="0"/>
              </a:rPr>
              <a:t>Chưa có làm các trang con, khi click vào thì không hiện ra (ví dụ như vài chỗ này)</a:t>
            </a:r>
          </a:p>
          <a:p>
            <a:r>
              <a:rPr lang="vi-VN" dirty="0">
                <a:solidFill>
                  <a:srgbClr val="001A33"/>
                </a:solidFill>
                <a:latin typeface="Segoe UI" panose="020B0502040204020203" pitchFamily="34" charset="0"/>
              </a:rPr>
              <a:t>-&gt; sau khi có content thông tin cần add </a:t>
            </a:r>
            <a:r>
              <a:rPr lang="vi-VN" dirty="0" smtClean="0">
                <a:solidFill>
                  <a:srgbClr val="001A33"/>
                </a:solidFill>
                <a:latin typeface="Segoe UI" panose="020B0502040204020203" pitchFamily="34" charset="0"/>
              </a:rPr>
              <a:t>vào</a:t>
            </a:r>
            <a:endParaRPr lang="en-US" dirty="0" smtClean="0">
              <a:solidFill>
                <a:srgbClr val="001A33"/>
              </a:solidFill>
              <a:latin typeface="Segoe UI" panose="020B0502040204020203" pitchFamily="34" charset="0"/>
            </a:endParaRPr>
          </a:p>
          <a:p>
            <a:endParaRPr lang="en-US" dirty="0">
              <a:solidFill>
                <a:srgbClr val="001A33"/>
              </a:solidFill>
              <a:latin typeface="Segoe UI" panose="020B0502040204020203" pitchFamily="34" charset="0"/>
            </a:endParaRPr>
          </a:p>
          <a:p>
            <a:r>
              <a:rPr lang="en-US" dirty="0" smtClean="0">
                <a:solidFill>
                  <a:srgbClr val="FF0000"/>
                </a:solidFill>
                <a:latin typeface="Segoe UI" panose="020B0502040204020203" pitchFamily="34" charset="0"/>
              </a:rPr>
              <a:t>1-khi </a:t>
            </a:r>
            <a:r>
              <a:rPr lang="en-US" dirty="0">
                <a:solidFill>
                  <a:srgbClr val="FF0000"/>
                </a:solidFill>
                <a:latin typeface="Segoe UI" panose="020B0502040204020203" pitchFamily="34" charset="0"/>
              </a:rPr>
              <a:t>click </a:t>
            </a:r>
            <a:r>
              <a:rPr lang="en-US" dirty="0" err="1" smtClean="0">
                <a:solidFill>
                  <a:srgbClr val="FF0000"/>
                </a:solidFill>
                <a:latin typeface="Segoe UI" panose="020B0502040204020203" pitchFamily="34" charset="0"/>
              </a:rPr>
              <a:t>vào</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sẽ</a:t>
            </a:r>
            <a:r>
              <a:rPr lang="en-US" dirty="0" smtClean="0">
                <a:solidFill>
                  <a:srgbClr val="FF0000"/>
                </a:solidFill>
                <a:latin typeface="Segoe UI" panose="020B0502040204020203" pitchFamily="34" charset="0"/>
              </a:rPr>
              <a:t> </a:t>
            </a:r>
            <a:r>
              <a:rPr lang="en-US" dirty="0">
                <a:solidFill>
                  <a:srgbClr val="FF0000"/>
                </a:solidFill>
                <a:latin typeface="Segoe UI" panose="020B0502040204020203" pitchFamily="34" charset="0"/>
              </a:rPr>
              <a:t>download </a:t>
            </a:r>
            <a:r>
              <a:rPr lang="en-US" dirty="0" err="1">
                <a:solidFill>
                  <a:srgbClr val="FF0000"/>
                </a:solidFill>
                <a:latin typeface="Segoe UI" panose="020B0502040204020203" pitchFamily="34" charset="0"/>
              </a:rPr>
              <a:t>tài</a:t>
            </a:r>
            <a:r>
              <a:rPr lang="en-US" dirty="0">
                <a:solidFill>
                  <a:srgbClr val="FF0000"/>
                </a:solidFill>
                <a:latin typeface="Segoe UI" panose="020B0502040204020203" pitchFamily="34" charset="0"/>
              </a:rPr>
              <a:t> </a:t>
            </a:r>
            <a:r>
              <a:rPr lang="en-US" dirty="0" err="1">
                <a:solidFill>
                  <a:srgbClr val="FF0000"/>
                </a:solidFill>
                <a:latin typeface="Segoe UI" panose="020B0502040204020203" pitchFamily="34" charset="0"/>
              </a:rPr>
              <a:t>liệu</a:t>
            </a:r>
            <a:r>
              <a:rPr lang="en-US" dirty="0">
                <a:solidFill>
                  <a:srgbClr val="FF0000"/>
                </a:solidFill>
                <a:latin typeface="Segoe UI" panose="020B0502040204020203" pitchFamily="34" charset="0"/>
              </a:rPr>
              <a:t>, </a:t>
            </a:r>
            <a:r>
              <a:rPr lang="en-US" dirty="0" err="1">
                <a:solidFill>
                  <a:srgbClr val="FF0000"/>
                </a:solidFill>
                <a:latin typeface="Segoe UI" panose="020B0502040204020203" pitchFamily="34" charset="0"/>
              </a:rPr>
              <a:t>khi</a:t>
            </a:r>
            <a:r>
              <a:rPr lang="en-US" dirty="0">
                <a:solidFill>
                  <a:srgbClr val="FF0000"/>
                </a:solidFill>
                <a:latin typeface="Segoe UI" panose="020B0502040204020203" pitchFamily="34" charset="0"/>
              </a:rPr>
              <a:t> code </a:t>
            </a:r>
            <a:r>
              <a:rPr lang="en-US" dirty="0" err="1">
                <a:solidFill>
                  <a:srgbClr val="FF0000"/>
                </a:solidFill>
                <a:latin typeface="Segoe UI" panose="020B0502040204020203" pitchFamily="34" charset="0"/>
              </a:rPr>
              <a:t>sẽ</a:t>
            </a:r>
            <a:r>
              <a:rPr lang="en-US" dirty="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có</a:t>
            </a:r>
            <a:r>
              <a:rPr lang="en-US" dirty="0" smtClean="0">
                <a:solidFill>
                  <a:srgbClr val="FF0000"/>
                </a:solidFill>
                <a:latin typeface="Segoe UI" panose="020B0502040204020203" pitchFamily="34" charset="0"/>
              </a:rPr>
              <a:t>, 2-khi </a:t>
            </a:r>
            <a:r>
              <a:rPr lang="en-US" dirty="0">
                <a:solidFill>
                  <a:srgbClr val="FF0000"/>
                </a:solidFill>
                <a:latin typeface="Segoe UI" panose="020B0502040204020203" pitchFamily="34" charset="0"/>
              </a:rPr>
              <a:t>code </a:t>
            </a:r>
            <a:r>
              <a:rPr lang="en-US" dirty="0" err="1">
                <a:solidFill>
                  <a:srgbClr val="FF0000"/>
                </a:solidFill>
                <a:latin typeface="Segoe UI" panose="020B0502040204020203" pitchFamily="34" charset="0"/>
              </a:rPr>
              <a:t>sẽ</a:t>
            </a:r>
            <a:r>
              <a:rPr lang="en-US" dirty="0">
                <a:solidFill>
                  <a:srgbClr val="FF0000"/>
                </a:solidFill>
                <a:latin typeface="Segoe UI" panose="020B0502040204020203" pitchFamily="34" charset="0"/>
              </a:rPr>
              <a:t> </a:t>
            </a:r>
            <a:r>
              <a:rPr lang="en-US" dirty="0" err="1">
                <a:solidFill>
                  <a:srgbClr val="FF0000"/>
                </a:solidFill>
                <a:latin typeface="Segoe UI" panose="020B0502040204020203" pitchFamily="34" charset="0"/>
              </a:rPr>
              <a:t>có</a:t>
            </a:r>
            <a:r>
              <a:rPr lang="en-US" dirty="0">
                <a:solidFill>
                  <a:srgbClr val="FF0000"/>
                </a:solidFill>
                <a:latin typeface="Segoe UI" panose="020B0502040204020203" pitchFamily="34" charset="0"/>
              </a:rPr>
              <a:t> </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khách</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sẽ</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tự</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tạo</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và</a:t>
            </a:r>
            <a:r>
              <a:rPr lang="en-US" dirty="0" smtClean="0">
                <a:solidFill>
                  <a:srgbClr val="FF0000"/>
                </a:solidFill>
                <a:latin typeface="Segoe UI" panose="020B0502040204020203" pitchFamily="34" charset="0"/>
              </a:rPr>
              <a:t> </a:t>
            </a:r>
            <a:r>
              <a:rPr lang="en-US" dirty="0" err="1" smtClean="0">
                <a:solidFill>
                  <a:srgbClr val="FF0000"/>
                </a:solidFill>
                <a:latin typeface="Segoe UI" panose="020B0502040204020203" pitchFamily="34" charset="0"/>
              </a:rPr>
              <a:t>gắn</a:t>
            </a:r>
            <a:r>
              <a:rPr lang="en-US" dirty="0" smtClean="0">
                <a:solidFill>
                  <a:srgbClr val="FF0000"/>
                </a:solidFill>
                <a:latin typeface="Segoe UI" panose="020B0502040204020203" pitchFamily="34" charset="0"/>
              </a:rPr>
              <a:t> link </a:t>
            </a:r>
            <a:r>
              <a:rPr lang="en-US" dirty="0" err="1" smtClean="0">
                <a:solidFill>
                  <a:srgbClr val="FF0000"/>
                </a:solidFill>
                <a:latin typeface="Segoe UI" panose="020B0502040204020203" pitchFamily="34" charset="0"/>
              </a:rPr>
              <a:t>sau</a:t>
            </a:r>
            <a:r>
              <a:rPr lang="en-US" dirty="0" smtClean="0">
                <a:solidFill>
                  <a:srgbClr val="FF0000"/>
                </a:solidFill>
                <a:latin typeface="Segoe UI" panose="020B0502040204020203" pitchFamily="34" charset="0"/>
              </a:rPr>
              <a:t>, 3-done</a:t>
            </a:r>
            <a:endParaRPr lang="vi-VN" dirty="0">
              <a:solidFill>
                <a:srgbClr val="FF0000"/>
              </a:solidFill>
              <a:latin typeface="Segoe UI" panose="020B0502040204020203" pitchFamily="34" charset="0"/>
            </a:endParaRPr>
          </a:p>
        </p:txBody>
      </p:sp>
      <p:pic>
        <p:nvPicPr>
          <p:cNvPr id="7" name="Picture 6">
            <a:extLst>
              <a:ext uri="{FF2B5EF4-FFF2-40B4-BE49-F238E27FC236}">
                <a16:creationId xmlns="" xmlns:a16="http://schemas.microsoft.com/office/drawing/2014/main" id="{58AE43A8-B551-B943-BC37-9CCDAB0DEF47}"/>
              </a:ext>
            </a:extLst>
          </p:cNvPr>
          <p:cNvPicPr>
            <a:picLocks noChangeAspect="1"/>
          </p:cNvPicPr>
          <p:nvPr/>
        </p:nvPicPr>
        <p:blipFill>
          <a:blip r:embed="rId3"/>
          <a:stretch>
            <a:fillRect/>
          </a:stretch>
        </p:blipFill>
        <p:spPr>
          <a:xfrm>
            <a:off x="4933779" y="2927818"/>
            <a:ext cx="7150443" cy="3733102"/>
          </a:xfrm>
          <a:prstGeom prst="rect">
            <a:avLst/>
          </a:prstGeom>
        </p:spPr>
      </p:pic>
      <p:sp>
        <p:nvSpPr>
          <p:cNvPr id="10" name="Rectangle 9">
            <a:extLst>
              <a:ext uri="{FF2B5EF4-FFF2-40B4-BE49-F238E27FC236}">
                <a16:creationId xmlns="" xmlns:a16="http://schemas.microsoft.com/office/drawing/2014/main" id="{4482168C-468A-284B-9976-150938E9ADAB}"/>
              </a:ext>
            </a:extLst>
          </p:cNvPr>
          <p:cNvSpPr/>
          <p:nvPr/>
        </p:nvSpPr>
        <p:spPr>
          <a:xfrm>
            <a:off x="7661189" y="3558746"/>
            <a:ext cx="2866768" cy="206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Rectangle 10">
            <a:extLst>
              <a:ext uri="{FF2B5EF4-FFF2-40B4-BE49-F238E27FC236}">
                <a16:creationId xmlns="" xmlns:a16="http://schemas.microsoft.com/office/drawing/2014/main" id="{9BFBBE43-1606-1948-9CD0-185F1F9AE959}"/>
              </a:ext>
            </a:extLst>
          </p:cNvPr>
          <p:cNvSpPr/>
          <p:nvPr/>
        </p:nvSpPr>
        <p:spPr>
          <a:xfrm>
            <a:off x="510746" y="3192162"/>
            <a:ext cx="2866768" cy="206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3" name="Picture 12">
            <a:extLst>
              <a:ext uri="{FF2B5EF4-FFF2-40B4-BE49-F238E27FC236}">
                <a16:creationId xmlns="" xmlns:a16="http://schemas.microsoft.com/office/drawing/2014/main" id="{447D84CE-31CE-3348-8F03-B5B28819C781}"/>
              </a:ext>
            </a:extLst>
          </p:cNvPr>
          <p:cNvPicPr>
            <a:picLocks noChangeAspect="1"/>
          </p:cNvPicPr>
          <p:nvPr/>
        </p:nvPicPr>
        <p:blipFill>
          <a:blip r:embed="rId4"/>
          <a:stretch>
            <a:fillRect/>
          </a:stretch>
        </p:blipFill>
        <p:spPr>
          <a:xfrm>
            <a:off x="70430" y="403030"/>
            <a:ext cx="5346700" cy="2501900"/>
          </a:xfrm>
          <a:prstGeom prst="rect">
            <a:avLst/>
          </a:prstGeom>
        </p:spPr>
      </p:pic>
      <p:sp>
        <p:nvSpPr>
          <p:cNvPr id="14" name="Rectangle 13">
            <a:extLst>
              <a:ext uri="{FF2B5EF4-FFF2-40B4-BE49-F238E27FC236}">
                <a16:creationId xmlns="" xmlns:a16="http://schemas.microsoft.com/office/drawing/2014/main" id="{45079538-1FD6-9A46-84AC-5A608D6E8F7C}"/>
              </a:ext>
            </a:extLst>
          </p:cNvPr>
          <p:cNvSpPr/>
          <p:nvPr/>
        </p:nvSpPr>
        <p:spPr>
          <a:xfrm>
            <a:off x="1291656" y="570471"/>
            <a:ext cx="2866768" cy="206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21057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E37799A-786E-1A47-AFA1-3F56E01F544D}"/>
              </a:ext>
            </a:extLst>
          </p:cNvPr>
          <p:cNvSpPr/>
          <p:nvPr/>
        </p:nvSpPr>
        <p:spPr>
          <a:xfrm>
            <a:off x="1272746" y="1721878"/>
            <a:ext cx="8958648" cy="3539430"/>
          </a:xfrm>
          <a:prstGeom prst="rect">
            <a:avLst/>
          </a:prstGeom>
        </p:spPr>
        <p:txBody>
          <a:bodyPr wrap="square">
            <a:spAutoFit/>
          </a:bodyPr>
          <a:lstStyle/>
          <a:p>
            <a:r>
              <a:rPr lang="vi-VN" sz="2800" b="1" i="0" dirty="0">
                <a:solidFill>
                  <a:srgbClr val="001A33"/>
                </a:solidFill>
                <a:effectLst/>
                <a:latin typeface="Segoe UI" panose="020B0502040204020203" pitchFamily="34" charset="0"/>
              </a:rPr>
              <a:t>- Ngoài ra, trong HTML này vẫn chưa đủ html cho các trang con thì phần nextstep và triển khai như thế nào nhờ team GCO giải thích để mình rõ hơn </a:t>
            </a:r>
            <a:r>
              <a:rPr lang="vi-VN" sz="2800" b="1" i="0" dirty="0" smtClean="0">
                <a:solidFill>
                  <a:srgbClr val="001A33"/>
                </a:solidFill>
                <a:effectLst/>
                <a:latin typeface="Segoe UI" panose="020B0502040204020203" pitchFamily="34" charset="0"/>
              </a:rPr>
              <a:t>nha</a:t>
            </a:r>
            <a:r>
              <a:rPr lang="en-US" sz="2800" b="1" i="0" dirty="0" smtClean="0">
                <a:solidFill>
                  <a:srgbClr val="001A33"/>
                </a:solidFill>
                <a:effectLst/>
                <a:latin typeface="Segoe UI" panose="020B0502040204020203" pitchFamily="34" charset="0"/>
              </a:rPr>
              <a:t> </a:t>
            </a:r>
            <a:r>
              <a:rPr lang="en-US" sz="2800" b="1" i="0" dirty="0" smtClean="0">
                <a:solidFill>
                  <a:srgbClr val="FF0000"/>
                </a:solidFill>
                <a:effectLst/>
                <a:latin typeface="Segoe UI" panose="020B0502040204020203" pitchFamily="34" charset="0"/>
              </a:rPr>
              <a:t>– html </a:t>
            </a:r>
            <a:r>
              <a:rPr lang="en-US" sz="2800" b="1" i="0" dirty="0" err="1" smtClean="0">
                <a:solidFill>
                  <a:srgbClr val="FF0000"/>
                </a:solidFill>
                <a:effectLst/>
                <a:latin typeface="Segoe UI" panose="020B0502040204020203" pitchFamily="34" charset="0"/>
              </a:rPr>
              <a:t>là</a:t>
            </a:r>
            <a:r>
              <a:rPr lang="en-US" sz="2800" b="1" i="0" dirty="0" smtClean="0">
                <a:solidFill>
                  <a:srgbClr val="FF0000"/>
                </a:solidFill>
                <a:effectLst/>
                <a:latin typeface="Segoe UI" panose="020B0502040204020203" pitchFamily="34" charset="0"/>
              </a:rPr>
              <a:t> web </a:t>
            </a:r>
            <a:r>
              <a:rPr lang="en-US" sz="2800" b="1" i="0" dirty="0" err="1" smtClean="0">
                <a:solidFill>
                  <a:srgbClr val="FF0000"/>
                </a:solidFill>
                <a:effectLst/>
                <a:latin typeface="Segoe UI" panose="020B0502040204020203" pitchFamily="34" charset="0"/>
              </a:rPr>
              <a:t>tĩnh</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chỉ</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là</a:t>
            </a:r>
            <a:r>
              <a:rPr lang="en-US" sz="2800" b="1" i="0" dirty="0" smtClean="0">
                <a:solidFill>
                  <a:srgbClr val="FF0000"/>
                </a:solidFill>
                <a:effectLst/>
                <a:latin typeface="Segoe UI" panose="020B0502040204020203" pitchFamily="34" charset="0"/>
              </a:rPr>
              <a:t> web demo </a:t>
            </a:r>
            <a:r>
              <a:rPr lang="en-US" sz="2800" b="1" i="0" dirty="0" err="1" smtClean="0">
                <a:solidFill>
                  <a:srgbClr val="FF0000"/>
                </a:solidFill>
                <a:effectLst/>
                <a:latin typeface="Segoe UI" panose="020B0502040204020203" pitchFamily="34" charset="0"/>
              </a:rPr>
              <a:t>giao</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diện</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của</a:t>
            </a:r>
            <a:r>
              <a:rPr lang="en-US" sz="2800" b="1" i="0" dirty="0" smtClean="0">
                <a:solidFill>
                  <a:srgbClr val="FF0000"/>
                </a:solidFill>
                <a:effectLst/>
                <a:latin typeface="Segoe UI" panose="020B0502040204020203" pitchFamily="34" charset="0"/>
              </a:rPr>
              <a:t> web, </a:t>
            </a:r>
            <a:r>
              <a:rPr lang="en-US" sz="2800" b="1" i="0" dirty="0" err="1" smtClean="0">
                <a:solidFill>
                  <a:srgbClr val="FF0000"/>
                </a:solidFill>
                <a:effectLst/>
                <a:latin typeface="Segoe UI" panose="020B0502040204020203" pitchFamily="34" charset="0"/>
              </a:rPr>
              <a:t>khi</a:t>
            </a:r>
            <a:r>
              <a:rPr lang="en-US" sz="2800" b="1" i="0" dirty="0" smtClean="0">
                <a:solidFill>
                  <a:srgbClr val="FF0000"/>
                </a:solidFill>
                <a:effectLst/>
                <a:latin typeface="Segoe UI" panose="020B0502040204020203" pitchFamily="34" charset="0"/>
              </a:rPr>
              <a:t> code </a:t>
            </a:r>
            <a:r>
              <a:rPr lang="en-US" sz="2800" b="1" i="0" dirty="0" err="1" smtClean="0">
                <a:solidFill>
                  <a:srgbClr val="FF0000"/>
                </a:solidFill>
                <a:effectLst/>
                <a:latin typeface="Segoe UI" panose="020B0502040204020203" pitchFamily="34" charset="0"/>
              </a:rPr>
              <a:t>sẽ</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có</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chỗ</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cho</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khách</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tạo</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từng</a:t>
            </a:r>
            <a:r>
              <a:rPr lang="en-US" sz="2800" b="1" i="0" dirty="0" smtClean="0">
                <a:solidFill>
                  <a:srgbClr val="FF0000"/>
                </a:solidFill>
                <a:effectLst/>
                <a:latin typeface="Segoe UI" panose="020B0502040204020203" pitchFamily="34" charset="0"/>
              </a:rPr>
              <a:t> </a:t>
            </a:r>
            <a:r>
              <a:rPr lang="en-US" sz="2800" b="1" i="0" dirty="0" err="1" smtClean="0">
                <a:solidFill>
                  <a:srgbClr val="FF0000"/>
                </a:solidFill>
                <a:effectLst/>
                <a:latin typeface="Segoe UI" panose="020B0502040204020203" pitchFamily="34" charset="0"/>
              </a:rPr>
              <a:t>trang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từng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bài</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viết</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chỉnh</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sửa</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từng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phần</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của</a:t>
            </a:r>
            <a:r>
              <a:rPr lang="en-US" sz="2800" b="1" dirty="0" smtClean="0">
                <a:solidFill>
                  <a:srgbClr val="FF0000"/>
                </a:solidFill>
                <a:latin typeface="Segoe UI" panose="020B0502040204020203" pitchFamily="34" charset="0"/>
              </a:rPr>
              <a:t> 1 </a:t>
            </a:r>
            <a:r>
              <a:rPr lang="en-US" sz="2800" b="1" dirty="0" err="1" smtClean="0">
                <a:solidFill>
                  <a:srgbClr val="FF0000"/>
                </a:solidFill>
                <a:latin typeface="Segoe UI" panose="020B0502040204020203" pitchFamily="34" charset="0"/>
              </a:rPr>
              <a:t>trang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khi</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bàn</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giao</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cho</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khách</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sẽ</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có</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hướng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dẫn</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sử</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dụng</a:t>
            </a:r>
            <a:r>
              <a:rPr lang="en-US" sz="2800" b="1" dirty="0" smtClean="0">
                <a:solidFill>
                  <a:srgbClr val="FF0000"/>
                </a:solidFill>
                <a:latin typeface="Segoe UI" panose="020B0502040204020203" pitchFamily="34" charset="0"/>
              </a:rPr>
              <a:t> </a:t>
            </a:r>
            <a:r>
              <a:rPr lang="en-US" sz="2800" b="1" dirty="0" err="1" smtClean="0">
                <a:solidFill>
                  <a:srgbClr val="FF0000"/>
                </a:solidFill>
                <a:latin typeface="Segoe UI" panose="020B0502040204020203" pitchFamily="34" charset="0"/>
              </a:rPr>
              <a:t>của</a:t>
            </a:r>
            <a:r>
              <a:rPr lang="en-US" sz="2800" b="1" smtClean="0">
                <a:solidFill>
                  <a:srgbClr val="FF0000"/>
                </a:solidFill>
                <a:latin typeface="Segoe UI" panose="020B0502040204020203" pitchFamily="34" charset="0"/>
              </a:rPr>
              <a:t> web</a:t>
            </a:r>
            <a:endParaRPr lang="x-none" sz="2800" b="1" dirty="0">
              <a:solidFill>
                <a:srgbClr val="FF0000"/>
              </a:solidFill>
            </a:endParaRPr>
          </a:p>
        </p:txBody>
      </p:sp>
    </p:spTree>
    <p:extLst>
      <p:ext uri="{BB962C8B-B14F-4D97-AF65-F5344CB8AC3E}">
        <p14:creationId xmlns:p14="http://schemas.microsoft.com/office/powerpoint/2010/main" val="382747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D7DAD2B-B1EF-F740-97A9-C0648BD87D70}"/>
              </a:ext>
            </a:extLst>
          </p:cNvPr>
          <p:cNvPicPr>
            <a:picLocks noGrp="1" noChangeAspect="1"/>
          </p:cNvPicPr>
          <p:nvPr>
            <p:ph idx="1"/>
          </p:nvPr>
        </p:nvPicPr>
        <p:blipFill>
          <a:blip r:embed="rId2"/>
          <a:stretch>
            <a:fillRect/>
          </a:stretch>
        </p:blipFill>
        <p:spPr>
          <a:xfrm>
            <a:off x="1184189" y="2860714"/>
            <a:ext cx="5649097" cy="2198977"/>
          </a:xfrm>
        </p:spPr>
      </p:pic>
      <p:sp>
        <p:nvSpPr>
          <p:cNvPr id="6" name="TextBox 5">
            <a:extLst>
              <a:ext uri="{FF2B5EF4-FFF2-40B4-BE49-F238E27FC236}">
                <a16:creationId xmlns="" xmlns:a16="http://schemas.microsoft.com/office/drawing/2014/main" id="{5D48A0E3-C8F5-7946-A478-52C90ACBDBA6}"/>
              </a:ext>
            </a:extLst>
          </p:cNvPr>
          <p:cNvSpPr txBox="1"/>
          <p:nvPr/>
        </p:nvSpPr>
        <p:spPr>
          <a:xfrm>
            <a:off x="838200" y="810046"/>
            <a:ext cx="9417908" cy="1200329"/>
          </a:xfrm>
          <a:prstGeom prst="rect">
            <a:avLst/>
          </a:prstGeom>
          <a:noFill/>
        </p:spPr>
        <p:txBody>
          <a:bodyPr wrap="square" rtlCol="0">
            <a:spAutoFit/>
          </a:bodyPr>
          <a:lstStyle/>
          <a:p>
            <a:pPr marL="285750" indent="-285750">
              <a:buFontTx/>
              <a:buChar char="-"/>
            </a:pPr>
            <a:r>
              <a:rPr lang="x-none" dirty="0"/>
              <a:t>Theo như web cũ, khi click vào các nút thông tin nhỏ trong bài viết, thì sẽ chạy nội dung đến vị trí đang đề cập phía dưới hiện không </a:t>
            </a:r>
            <a:r>
              <a:rPr lang="x-none" dirty="0" smtClean="0"/>
              <a:t>có</a:t>
            </a:r>
            <a:r>
              <a:rPr lang="en-US" dirty="0" smtClean="0"/>
              <a:t> </a:t>
            </a:r>
            <a:r>
              <a:rPr lang="en-US" dirty="0" smtClean="0">
                <a:solidFill>
                  <a:srgbClr val="FF0000"/>
                </a:solidFill>
              </a:rPr>
              <a:t>– </a:t>
            </a:r>
            <a:r>
              <a:rPr lang="en-US" dirty="0" err="1" smtClean="0">
                <a:solidFill>
                  <a:srgbClr val="FF0000"/>
                </a:solidFill>
              </a:rPr>
              <a:t>khi</a:t>
            </a:r>
            <a:r>
              <a:rPr lang="en-US" dirty="0" smtClean="0">
                <a:solidFill>
                  <a:srgbClr val="FF0000"/>
                </a:solidFill>
              </a:rPr>
              <a:t> code </a:t>
            </a:r>
            <a:r>
              <a:rPr lang="en-US" dirty="0" err="1" smtClean="0">
                <a:solidFill>
                  <a:srgbClr val="FF0000"/>
                </a:solidFill>
              </a:rPr>
              <a:t>sẽ</a:t>
            </a:r>
            <a:r>
              <a:rPr lang="en-US" dirty="0" smtClean="0">
                <a:solidFill>
                  <a:srgbClr val="FF0000"/>
                </a:solidFill>
              </a:rPr>
              <a:t> dung plugin </a:t>
            </a:r>
            <a:r>
              <a:rPr lang="en-US" dirty="0" err="1" smtClean="0">
                <a:solidFill>
                  <a:srgbClr val="FF0000"/>
                </a:solidFill>
              </a:rPr>
              <a:t>cho</a:t>
            </a:r>
            <a:r>
              <a:rPr lang="en-US" dirty="0" smtClean="0">
                <a:solidFill>
                  <a:srgbClr val="FF0000"/>
                </a:solidFill>
              </a:rPr>
              <a:t> </a:t>
            </a:r>
            <a:r>
              <a:rPr lang="en-US" dirty="0" err="1" smtClean="0">
                <a:solidFill>
                  <a:srgbClr val="FF0000"/>
                </a:solidFill>
              </a:rPr>
              <a:t>chức</a:t>
            </a:r>
            <a:r>
              <a:rPr lang="en-US" dirty="0" smtClean="0">
                <a:solidFill>
                  <a:srgbClr val="FF0000"/>
                </a:solidFill>
              </a:rPr>
              <a:t> </a:t>
            </a:r>
            <a:r>
              <a:rPr lang="en-US" dirty="0" err="1" smtClean="0">
                <a:solidFill>
                  <a:srgbClr val="FF0000"/>
                </a:solidFill>
              </a:rPr>
              <a:t>năng</a:t>
            </a:r>
            <a:r>
              <a:rPr lang="en-US" dirty="0" smtClean="0">
                <a:solidFill>
                  <a:srgbClr val="FF0000"/>
                </a:solidFill>
              </a:rPr>
              <a:t> </a:t>
            </a:r>
            <a:r>
              <a:rPr lang="en-US" dirty="0" err="1" smtClean="0">
                <a:solidFill>
                  <a:srgbClr val="FF0000"/>
                </a:solidFill>
              </a:rPr>
              <a:t>này</a:t>
            </a:r>
            <a:endParaRPr lang="x-none" dirty="0">
              <a:solidFill>
                <a:srgbClr val="FF0000"/>
              </a:solidFill>
            </a:endParaRPr>
          </a:p>
          <a:p>
            <a:pPr marL="285750" indent="-285750">
              <a:buFontTx/>
              <a:buChar char="-"/>
            </a:pPr>
            <a:r>
              <a:rPr lang="x-none" dirty="0" smtClean="0"/>
              <a:t>Click vào hình mail trong khúc này có chuyển về giao diện viết mail, như hình minh hoạ</a:t>
            </a:r>
            <a:r>
              <a:rPr lang="en-US" dirty="0" smtClean="0">
                <a:solidFill>
                  <a:srgbClr val="FF0000"/>
                </a:solidFill>
              </a:rPr>
              <a:t> - </a:t>
            </a:r>
            <a:r>
              <a:rPr lang="en-US" dirty="0" err="1" smtClean="0">
                <a:solidFill>
                  <a:srgbClr val="FF0000"/>
                </a:solidFill>
              </a:rPr>
              <a:t>không</a:t>
            </a:r>
            <a:r>
              <a:rPr lang="en-US" dirty="0" smtClean="0">
                <a:solidFill>
                  <a:srgbClr val="FF0000"/>
                </a:solidFill>
              </a:rPr>
              <a:t> </a:t>
            </a:r>
            <a:r>
              <a:rPr lang="en-US" dirty="0" err="1" smtClean="0">
                <a:solidFill>
                  <a:srgbClr val="FF0000"/>
                </a:solidFill>
              </a:rPr>
              <a:t>có</a:t>
            </a:r>
            <a:r>
              <a:rPr lang="en-US" dirty="0" smtClean="0">
                <a:solidFill>
                  <a:srgbClr val="FF0000"/>
                </a:solidFill>
              </a:rPr>
              <a:t> </a:t>
            </a:r>
            <a:r>
              <a:rPr lang="en-US" dirty="0" err="1" smtClean="0">
                <a:solidFill>
                  <a:srgbClr val="FF0000"/>
                </a:solidFill>
              </a:rPr>
              <a:t>bản</a:t>
            </a:r>
            <a:r>
              <a:rPr lang="en-US" dirty="0">
                <a:solidFill>
                  <a:srgbClr val="FF0000"/>
                </a:solidFill>
              </a:rPr>
              <a:t> design</a:t>
            </a:r>
            <a:endParaRPr lang="x-none" dirty="0">
              <a:solidFill>
                <a:srgbClr val="FF0000"/>
              </a:solidFill>
            </a:endParaRPr>
          </a:p>
        </p:txBody>
      </p:sp>
      <p:sp>
        <p:nvSpPr>
          <p:cNvPr id="7" name="Rectangle 6">
            <a:extLst>
              <a:ext uri="{FF2B5EF4-FFF2-40B4-BE49-F238E27FC236}">
                <a16:creationId xmlns="" xmlns:a16="http://schemas.microsoft.com/office/drawing/2014/main" id="{21B239C3-9E3D-E449-9ED0-C41F2D62AAC4}"/>
              </a:ext>
            </a:extLst>
          </p:cNvPr>
          <p:cNvSpPr/>
          <p:nvPr/>
        </p:nvSpPr>
        <p:spPr>
          <a:xfrm>
            <a:off x="2656704" y="3859345"/>
            <a:ext cx="2409662" cy="1051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Rectangle 7">
            <a:extLst>
              <a:ext uri="{FF2B5EF4-FFF2-40B4-BE49-F238E27FC236}">
                <a16:creationId xmlns="" xmlns:a16="http://schemas.microsoft.com/office/drawing/2014/main" id="{FEC76084-E8A8-1E4F-BEDA-D79D19220193}"/>
              </a:ext>
            </a:extLst>
          </p:cNvPr>
          <p:cNvSpPr/>
          <p:nvPr/>
        </p:nvSpPr>
        <p:spPr>
          <a:xfrm>
            <a:off x="1482810" y="3859346"/>
            <a:ext cx="308919" cy="243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9" name="Picture 8">
            <a:extLst>
              <a:ext uri="{FF2B5EF4-FFF2-40B4-BE49-F238E27FC236}">
                <a16:creationId xmlns="" xmlns:a16="http://schemas.microsoft.com/office/drawing/2014/main" id="{C80AD871-2A56-1545-A7B9-F81AC3B1774D}"/>
              </a:ext>
            </a:extLst>
          </p:cNvPr>
          <p:cNvPicPr>
            <a:picLocks noChangeAspect="1"/>
          </p:cNvPicPr>
          <p:nvPr/>
        </p:nvPicPr>
        <p:blipFill>
          <a:blip r:embed="rId3"/>
          <a:stretch>
            <a:fillRect/>
          </a:stretch>
        </p:blipFill>
        <p:spPr>
          <a:xfrm>
            <a:off x="577850" y="5324054"/>
            <a:ext cx="11036300" cy="1447800"/>
          </a:xfrm>
          <a:prstGeom prst="rect">
            <a:avLst/>
          </a:prstGeom>
        </p:spPr>
      </p:pic>
      <p:sp>
        <p:nvSpPr>
          <p:cNvPr id="10" name="Rectangle 9">
            <a:extLst>
              <a:ext uri="{FF2B5EF4-FFF2-40B4-BE49-F238E27FC236}">
                <a16:creationId xmlns="" xmlns:a16="http://schemas.microsoft.com/office/drawing/2014/main" id="{96A27034-62EF-BA4D-A89F-98788727B064}"/>
              </a:ext>
            </a:extLst>
          </p:cNvPr>
          <p:cNvSpPr/>
          <p:nvPr/>
        </p:nvSpPr>
        <p:spPr>
          <a:xfrm>
            <a:off x="8995719" y="5522060"/>
            <a:ext cx="679622" cy="1051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27808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F0D9C4-B357-5442-B182-C0365D997D31}"/>
              </a:ext>
            </a:extLst>
          </p:cNvPr>
          <p:cNvSpPr>
            <a:spLocks noGrp="1"/>
          </p:cNvSpPr>
          <p:nvPr>
            <p:ph type="title"/>
          </p:nvPr>
        </p:nvSpPr>
        <p:spPr/>
        <p:txBody>
          <a:bodyPr>
            <a:normAutofit fontScale="90000"/>
          </a:bodyPr>
          <a:lstStyle/>
          <a:p>
            <a:r>
              <a:rPr lang="en-US" dirty="0"/>
              <a:t>P</a:t>
            </a:r>
            <a:r>
              <a:rPr lang="x-none" dirty="0"/>
              <a:t>hần đánh giá này chưa đánh giá được</a:t>
            </a:r>
            <a:r>
              <a:rPr lang="x-none" dirty="0" smtClean="0"/>
              <a:t>?</a:t>
            </a:r>
            <a:r>
              <a:rPr lang="en-US" dirty="0" smtClean="0"/>
              <a:t> </a:t>
            </a:r>
            <a:r>
              <a:rPr lang="en-US" dirty="0">
                <a:solidFill>
                  <a:srgbClr val="FF0000"/>
                </a:solidFill>
              </a:rPr>
              <a:t>– </a:t>
            </a:r>
            <a:r>
              <a:rPr lang="en-US" dirty="0" err="1">
                <a:solidFill>
                  <a:srgbClr val="FF0000"/>
                </a:solidFill>
              </a:rPr>
              <a:t>khi</a:t>
            </a:r>
            <a:r>
              <a:rPr lang="en-US" dirty="0">
                <a:solidFill>
                  <a:srgbClr val="FF0000"/>
                </a:solidFill>
              </a:rPr>
              <a:t> code </a:t>
            </a:r>
            <a:r>
              <a:rPr lang="en-US" dirty="0" err="1">
                <a:solidFill>
                  <a:srgbClr val="FF0000"/>
                </a:solidFill>
              </a:rPr>
              <a:t>sẽ</a:t>
            </a:r>
            <a:r>
              <a:rPr lang="en-US" dirty="0">
                <a:solidFill>
                  <a:srgbClr val="FF0000"/>
                </a:solidFill>
              </a:rPr>
              <a:t> dung plugin </a:t>
            </a:r>
            <a:r>
              <a:rPr lang="en-US" dirty="0" err="1">
                <a:solidFill>
                  <a:srgbClr val="FF0000"/>
                </a:solidFill>
              </a:rPr>
              <a:t>cho</a:t>
            </a:r>
            <a:r>
              <a:rPr lang="en-US" dirty="0">
                <a:solidFill>
                  <a:srgbClr val="FF0000"/>
                </a:solidFill>
              </a:rPr>
              <a:t> </a:t>
            </a:r>
            <a:r>
              <a:rPr lang="en-US" dirty="0" err="1">
                <a:solidFill>
                  <a:srgbClr val="FF0000"/>
                </a:solidFill>
              </a:rPr>
              <a:t>chức</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smtClean="0">
                <a:solidFill>
                  <a:srgbClr val="FF0000"/>
                </a:solidFill>
              </a:rPr>
              <a:t>này</a:t>
            </a:r>
            <a:r>
              <a:rPr lang="en-US" dirty="0" smtClean="0">
                <a:solidFill>
                  <a:srgbClr val="FF0000"/>
                </a:solidFill>
              </a:rPr>
              <a:t> – </a:t>
            </a:r>
            <a:r>
              <a:rPr lang="en-US" dirty="0" err="1" smtClean="0">
                <a:solidFill>
                  <a:srgbClr val="FF0000"/>
                </a:solidFill>
              </a:rPr>
              <a:t>giao</a:t>
            </a:r>
            <a:r>
              <a:rPr lang="en-US" dirty="0" smtClean="0">
                <a:solidFill>
                  <a:srgbClr val="FF0000"/>
                </a:solidFill>
              </a:rPr>
              <a:t> </a:t>
            </a:r>
            <a:r>
              <a:rPr lang="en-US" dirty="0" err="1" smtClean="0">
                <a:solidFill>
                  <a:srgbClr val="FF0000"/>
                </a:solidFill>
              </a:rPr>
              <a:t>diện</a:t>
            </a:r>
            <a:r>
              <a:rPr lang="en-US" dirty="0" smtClean="0">
                <a:solidFill>
                  <a:srgbClr val="FF0000"/>
                </a:solidFill>
              </a:rPr>
              <a:t> </a:t>
            </a:r>
            <a:r>
              <a:rPr lang="en-US" dirty="0" err="1" smtClean="0">
                <a:solidFill>
                  <a:srgbClr val="FF0000"/>
                </a:solidFill>
              </a:rPr>
              <a:t>sẽ</a:t>
            </a:r>
            <a:r>
              <a:rPr lang="en-US" dirty="0" smtClean="0">
                <a:solidFill>
                  <a:srgbClr val="FF0000"/>
                </a:solidFill>
              </a:rPr>
              <a:t> </a:t>
            </a:r>
            <a:r>
              <a:rPr lang="en-US" dirty="0" err="1" smtClean="0">
                <a:solidFill>
                  <a:srgbClr val="FF0000"/>
                </a:solidFill>
              </a:rPr>
              <a:t>khác</a:t>
            </a:r>
            <a:r>
              <a:rPr lang="en-US" dirty="0" smtClean="0">
                <a:solidFill>
                  <a:srgbClr val="FF0000"/>
                </a:solidFill>
              </a:rPr>
              <a:t> </a:t>
            </a:r>
            <a:r>
              <a:rPr lang="en-US" dirty="0" err="1" smtClean="0">
                <a:solidFill>
                  <a:srgbClr val="FF0000"/>
                </a:solidFill>
              </a:rPr>
              <a:t>đầy</a:t>
            </a:r>
            <a:r>
              <a:rPr lang="en-US" dirty="0" smtClean="0">
                <a:solidFill>
                  <a:srgbClr val="FF0000"/>
                </a:solidFill>
              </a:rPr>
              <a:t> </a:t>
            </a:r>
            <a:r>
              <a:rPr lang="en-US" dirty="0" err="1" smtClean="0">
                <a:solidFill>
                  <a:srgbClr val="FF0000"/>
                </a:solidFill>
              </a:rPr>
              <a:t>đủ</a:t>
            </a:r>
            <a:r>
              <a:rPr lang="en-US" dirty="0" smtClean="0">
                <a:solidFill>
                  <a:srgbClr val="FF0000"/>
                </a:solidFill>
              </a:rPr>
              <a:t> </a:t>
            </a:r>
            <a:r>
              <a:rPr lang="en-US" dirty="0" err="1" smtClean="0">
                <a:solidFill>
                  <a:srgbClr val="FF0000"/>
                </a:solidFill>
              </a:rPr>
              <a:t>hơn</a:t>
            </a:r>
            <a:r>
              <a:rPr lang="en-US" smtClean="0">
                <a:solidFill>
                  <a:srgbClr val="FF0000"/>
                </a:solidFill>
              </a:rPr>
              <a:t> (</a:t>
            </a:r>
            <a:r>
              <a:rPr lang="en-US" dirty="0" err="1" smtClean="0">
                <a:solidFill>
                  <a:srgbClr val="FF0000"/>
                </a:solidFill>
              </a:rPr>
              <a:t>đánh</a:t>
            </a:r>
            <a:r>
              <a:rPr lang="en-US" dirty="0" smtClean="0">
                <a:solidFill>
                  <a:srgbClr val="FF0000"/>
                </a:solidFill>
              </a:rPr>
              <a:t> </a:t>
            </a:r>
            <a:r>
              <a:rPr lang="en-US" dirty="0" err="1" smtClean="0">
                <a:solidFill>
                  <a:srgbClr val="FF0000"/>
                </a:solidFill>
              </a:rPr>
              <a:t>giá</a:t>
            </a:r>
            <a:r>
              <a:rPr lang="en-US" dirty="0" smtClean="0">
                <a:solidFill>
                  <a:srgbClr val="FF0000"/>
                </a:solidFill>
              </a:rPr>
              <a:t> + </a:t>
            </a:r>
            <a:r>
              <a:rPr lang="en-US" dirty="0" err="1" smtClean="0">
                <a:solidFill>
                  <a:srgbClr val="FF0000"/>
                </a:solidFill>
              </a:rPr>
              <a:t>viết</a:t>
            </a:r>
            <a:r>
              <a:rPr lang="en-US" dirty="0" smtClean="0">
                <a:solidFill>
                  <a:srgbClr val="FF0000"/>
                </a:solidFill>
              </a:rPr>
              <a:t> </a:t>
            </a:r>
            <a:r>
              <a:rPr lang="en-US" dirty="0" err="1" smtClean="0">
                <a:solidFill>
                  <a:srgbClr val="FF0000"/>
                </a:solidFill>
              </a:rPr>
              <a:t>bình</a:t>
            </a:r>
            <a:r>
              <a:rPr lang="en-US" dirty="0" smtClean="0">
                <a:solidFill>
                  <a:srgbClr val="FF0000"/>
                </a:solidFill>
              </a:rPr>
              <a:t> </a:t>
            </a:r>
            <a:r>
              <a:rPr lang="en-US" dirty="0" err="1" smtClean="0">
                <a:solidFill>
                  <a:srgbClr val="FF0000"/>
                </a:solidFill>
              </a:rPr>
              <a:t>luận</a:t>
            </a:r>
            <a:r>
              <a:rPr lang="en-US" dirty="0" smtClean="0">
                <a:solidFill>
                  <a:srgbClr val="FF0000"/>
                </a:solidFill>
              </a:rPr>
              <a:t>)</a:t>
            </a:r>
            <a:r>
              <a:rPr lang="x-none" dirty="0">
                <a:solidFill>
                  <a:srgbClr val="FF0000"/>
                </a:solidFill>
              </a:rPr>
              <a:t/>
            </a:r>
            <a:br>
              <a:rPr lang="x-none" dirty="0">
                <a:solidFill>
                  <a:srgbClr val="FF0000"/>
                </a:solidFill>
              </a:rPr>
            </a:br>
            <a:endParaRPr lang="x-none" dirty="0"/>
          </a:p>
        </p:txBody>
      </p:sp>
      <p:pic>
        <p:nvPicPr>
          <p:cNvPr id="5" name="Content Placeholder 4">
            <a:extLst>
              <a:ext uri="{FF2B5EF4-FFF2-40B4-BE49-F238E27FC236}">
                <a16:creationId xmlns="" xmlns:a16="http://schemas.microsoft.com/office/drawing/2014/main" id="{15CA04A1-93A9-244A-A933-843D173A50F0}"/>
              </a:ext>
            </a:extLst>
          </p:cNvPr>
          <p:cNvPicPr>
            <a:picLocks noGrp="1" noChangeAspect="1"/>
          </p:cNvPicPr>
          <p:nvPr>
            <p:ph idx="1"/>
          </p:nvPr>
        </p:nvPicPr>
        <p:blipFill>
          <a:blip r:embed="rId2"/>
          <a:stretch>
            <a:fillRect/>
          </a:stretch>
        </p:blipFill>
        <p:spPr>
          <a:xfrm>
            <a:off x="1041400" y="2769394"/>
            <a:ext cx="10109200" cy="2463800"/>
          </a:xfrm>
        </p:spPr>
      </p:pic>
    </p:spTree>
    <p:extLst>
      <p:ext uri="{BB962C8B-B14F-4D97-AF65-F5344CB8AC3E}">
        <p14:creationId xmlns:p14="http://schemas.microsoft.com/office/powerpoint/2010/main" val="10592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8D7DCF-6D9B-734D-B7D9-5E9ED101B2DB}"/>
              </a:ext>
            </a:extLst>
          </p:cNvPr>
          <p:cNvSpPr>
            <a:spLocks noGrp="1"/>
          </p:cNvSpPr>
          <p:nvPr>
            <p:ph type="title"/>
          </p:nvPr>
        </p:nvSpPr>
        <p:spPr/>
        <p:txBody>
          <a:bodyPr/>
          <a:lstStyle/>
          <a:p>
            <a:r>
              <a:rPr lang="en-US" dirty="0"/>
              <a:t>K</a:t>
            </a:r>
            <a:r>
              <a:rPr lang="x-none" dirty="0"/>
              <a:t>hi click lại các thanh trang lớn chưa quay về trang được </a:t>
            </a:r>
            <a:r>
              <a:rPr lang="x-none" dirty="0" smtClean="0"/>
              <a:t>click</a:t>
            </a:r>
            <a:r>
              <a:rPr lang="en-US" dirty="0" smtClean="0"/>
              <a:t> </a:t>
            </a:r>
            <a:r>
              <a:rPr lang="en-US" dirty="0" smtClean="0">
                <a:solidFill>
                  <a:srgbClr val="FF0000"/>
                </a:solidFill>
              </a:rPr>
              <a:t>- done</a:t>
            </a:r>
            <a:endParaRPr lang="x-none" dirty="0">
              <a:solidFill>
                <a:srgbClr val="FF0000"/>
              </a:solidFill>
            </a:endParaRPr>
          </a:p>
        </p:txBody>
      </p:sp>
      <p:pic>
        <p:nvPicPr>
          <p:cNvPr id="5" name="Content Placeholder 4">
            <a:extLst>
              <a:ext uri="{FF2B5EF4-FFF2-40B4-BE49-F238E27FC236}">
                <a16:creationId xmlns="" xmlns:a16="http://schemas.microsoft.com/office/drawing/2014/main" id="{D6C2D1C9-FBD8-9D47-913B-612D1D400609}"/>
              </a:ext>
            </a:extLst>
          </p:cNvPr>
          <p:cNvPicPr>
            <a:picLocks noGrp="1" noChangeAspect="1"/>
          </p:cNvPicPr>
          <p:nvPr>
            <p:ph idx="1"/>
          </p:nvPr>
        </p:nvPicPr>
        <p:blipFill>
          <a:blip r:embed="rId2"/>
          <a:stretch>
            <a:fillRect/>
          </a:stretch>
        </p:blipFill>
        <p:spPr>
          <a:xfrm>
            <a:off x="838200" y="2269705"/>
            <a:ext cx="10515600" cy="3463177"/>
          </a:xfrm>
        </p:spPr>
      </p:pic>
      <p:sp>
        <p:nvSpPr>
          <p:cNvPr id="6" name="Rectangle 5">
            <a:extLst>
              <a:ext uri="{FF2B5EF4-FFF2-40B4-BE49-F238E27FC236}">
                <a16:creationId xmlns="" xmlns:a16="http://schemas.microsoft.com/office/drawing/2014/main" id="{3011A254-C2F7-634D-981B-A30DF45CEBE7}"/>
              </a:ext>
            </a:extLst>
          </p:cNvPr>
          <p:cNvSpPr/>
          <p:nvPr/>
        </p:nvSpPr>
        <p:spPr>
          <a:xfrm>
            <a:off x="1037968" y="4872599"/>
            <a:ext cx="7290485" cy="1051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98142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9A55AD-D0F2-7F4D-885B-D3118CD233D9}"/>
              </a:ext>
            </a:extLst>
          </p:cNvPr>
          <p:cNvSpPr>
            <a:spLocks noGrp="1"/>
          </p:cNvSpPr>
          <p:nvPr>
            <p:ph type="title"/>
          </p:nvPr>
        </p:nvSpPr>
        <p:spPr/>
        <p:txBody>
          <a:bodyPr/>
          <a:lstStyle/>
          <a:p>
            <a:r>
              <a:rPr lang="en-US" dirty="0"/>
              <a:t>S</a:t>
            </a:r>
            <a:r>
              <a:rPr lang="x-none" dirty="0"/>
              <a:t>ai </a:t>
            </a:r>
            <a:r>
              <a:rPr lang="x-none" dirty="0" smtClean="0"/>
              <a:t>text</a:t>
            </a:r>
            <a:r>
              <a:rPr lang="en-US" dirty="0" smtClean="0"/>
              <a:t> </a:t>
            </a:r>
            <a:r>
              <a:rPr lang="en-US" dirty="0" smtClean="0">
                <a:solidFill>
                  <a:srgbClr val="FF0000"/>
                </a:solidFill>
              </a:rPr>
              <a:t>- done</a:t>
            </a:r>
            <a:endParaRPr lang="x-none" dirty="0">
              <a:solidFill>
                <a:srgbClr val="FF0000"/>
              </a:solidFill>
            </a:endParaRPr>
          </a:p>
        </p:txBody>
      </p:sp>
      <p:pic>
        <p:nvPicPr>
          <p:cNvPr id="5" name="Content Placeholder 4">
            <a:extLst>
              <a:ext uri="{FF2B5EF4-FFF2-40B4-BE49-F238E27FC236}">
                <a16:creationId xmlns="" xmlns:a16="http://schemas.microsoft.com/office/drawing/2014/main" id="{BBC40646-FC94-F147-A7EE-9DCEA7886019}"/>
              </a:ext>
            </a:extLst>
          </p:cNvPr>
          <p:cNvPicPr>
            <a:picLocks noGrp="1" noChangeAspect="1"/>
          </p:cNvPicPr>
          <p:nvPr>
            <p:ph idx="1"/>
          </p:nvPr>
        </p:nvPicPr>
        <p:blipFill>
          <a:blip r:embed="rId2"/>
          <a:stretch>
            <a:fillRect/>
          </a:stretch>
        </p:blipFill>
        <p:spPr>
          <a:xfrm>
            <a:off x="4178746" y="1984992"/>
            <a:ext cx="3834512" cy="4351338"/>
          </a:xfrm>
        </p:spPr>
      </p:pic>
      <p:pic>
        <p:nvPicPr>
          <p:cNvPr id="7" name="Picture 6">
            <a:extLst>
              <a:ext uri="{FF2B5EF4-FFF2-40B4-BE49-F238E27FC236}">
                <a16:creationId xmlns="" xmlns:a16="http://schemas.microsoft.com/office/drawing/2014/main" id="{02F66B92-7E90-7B44-B696-F1680DDB5407}"/>
              </a:ext>
            </a:extLst>
          </p:cNvPr>
          <p:cNvPicPr>
            <a:picLocks noChangeAspect="1"/>
          </p:cNvPicPr>
          <p:nvPr/>
        </p:nvPicPr>
        <p:blipFill>
          <a:blip r:embed="rId3"/>
          <a:stretch>
            <a:fillRect/>
          </a:stretch>
        </p:blipFill>
        <p:spPr>
          <a:xfrm>
            <a:off x="258291" y="1984992"/>
            <a:ext cx="3920453" cy="4682508"/>
          </a:xfrm>
          <a:prstGeom prst="rect">
            <a:avLst/>
          </a:prstGeom>
        </p:spPr>
      </p:pic>
      <p:pic>
        <p:nvPicPr>
          <p:cNvPr id="9" name="Picture 8">
            <a:extLst>
              <a:ext uri="{FF2B5EF4-FFF2-40B4-BE49-F238E27FC236}">
                <a16:creationId xmlns="" xmlns:a16="http://schemas.microsoft.com/office/drawing/2014/main" id="{5641949B-8F0A-C64A-A416-D32802848C2D}"/>
              </a:ext>
            </a:extLst>
          </p:cNvPr>
          <p:cNvPicPr>
            <a:picLocks noChangeAspect="1"/>
          </p:cNvPicPr>
          <p:nvPr/>
        </p:nvPicPr>
        <p:blipFill>
          <a:blip r:embed="rId4"/>
          <a:stretch>
            <a:fillRect/>
          </a:stretch>
        </p:blipFill>
        <p:spPr>
          <a:xfrm>
            <a:off x="7661188" y="3816673"/>
            <a:ext cx="4401065" cy="2519657"/>
          </a:xfrm>
          <a:prstGeom prst="rect">
            <a:avLst/>
          </a:prstGeom>
        </p:spPr>
      </p:pic>
    </p:spTree>
    <p:extLst>
      <p:ext uri="{BB962C8B-B14F-4D97-AF65-F5344CB8AC3E}">
        <p14:creationId xmlns:p14="http://schemas.microsoft.com/office/powerpoint/2010/main" val="369556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F56B4E3-E999-3547-8BCD-F4A1684615AD}"/>
              </a:ext>
            </a:extLst>
          </p:cNvPr>
          <p:cNvSpPr txBox="1"/>
          <p:nvPr/>
        </p:nvSpPr>
        <p:spPr>
          <a:xfrm>
            <a:off x="976184" y="405080"/>
            <a:ext cx="9917780" cy="1323439"/>
          </a:xfrm>
          <a:prstGeom prst="rect">
            <a:avLst/>
          </a:prstGeom>
          <a:noFill/>
        </p:spPr>
        <p:txBody>
          <a:bodyPr wrap="none" rtlCol="0">
            <a:spAutoFit/>
          </a:bodyPr>
          <a:lstStyle/>
          <a:p>
            <a:r>
              <a:rPr lang="x-none" sz="2000" b="1" dirty="0"/>
              <a:t>Ngày 30/9 cần update các clip lên WEB như đã trao đổi, thì mục để update đó là mục nào.</a:t>
            </a:r>
          </a:p>
          <a:p>
            <a:r>
              <a:rPr lang="x-none" sz="2000" b="1" dirty="0"/>
              <a:t>Design mục đó vào trang béo phì VN giúp Trân</a:t>
            </a:r>
          </a:p>
          <a:p>
            <a:r>
              <a:rPr lang="x-none" sz="2000" b="1" dirty="0"/>
              <a:t>-&gt; thời gian update trong bao lâu note luôn nha, do 1/10 cần để khách gửi mail cho các BS </a:t>
            </a:r>
            <a:r>
              <a:rPr lang="x-none" sz="2000" b="1" dirty="0" smtClean="0"/>
              <a:t>á</a:t>
            </a:r>
            <a:endParaRPr lang="en-US" sz="2000" b="1" dirty="0" smtClean="0"/>
          </a:p>
          <a:p>
            <a:r>
              <a:rPr lang="en-US" sz="2000" b="1" dirty="0" smtClean="0">
                <a:solidFill>
                  <a:srgbClr val="FF0000"/>
                </a:solidFill>
              </a:rPr>
              <a:t>- </a:t>
            </a:r>
            <a:r>
              <a:rPr lang="en-US" sz="2000" b="1" dirty="0" err="1" smtClean="0">
                <a:solidFill>
                  <a:srgbClr val="FF0000"/>
                </a:solidFill>
              </a:rPr>
              <a:t>Khi</a:t>
            </a:r>
            <a:r>
              <a:rPr lang="en-US" sz="2000" b="1" dirty="0" smtClean="0">
                <a:solidFill>
                  <a:srgbClr val="FF0000"/>
                </a:solidFill>
              </a:rPr>
              <a:t> code </a:t>
            </a:r>
            <a:r>
              <a:rPr lang="en-US" sz="2000" b="1" dirty="0" err="1" smtClean="0">
                <a:solidFill>
                  <a:srgbClr val="FF0000"/>
                </a:solidFill>
              </a:rPr>
              <a:t>sẽ</a:t>
            </a:r>
            <a:r>
              <a:rPr lang="en-US" sz="2000" b="1" dirty="0" smtClean="0">
                <a:solidFill>
                  <a:srgbClr val="FF0000"/>
                </a:solidFill>
              </a:rPr>
              <a:t> </a:t>
            </a:r>
            <a:r>
              <a:rPr lang="en-US" sz="2000" b="1" dirty="0" err="1" smtClean="0">
                <a:solidFill>
                  <a:srgbClr val="FF0000"/>
                </a:solidFill>
              </a:rPr>
              <a:t>có</a:t>
            </a:r>
            <a:r>
              <a:rPr lang="en-US" sz="2000" b="1" dirty="0" smtClean="0">
                <a:solidFill>
                  <a:srgbClr val="FF0000"/>
                </a:solidFill>
              </a:rPr>
              <a:t> </a:t>
            </a:r>
            <a:r>
              <a:rPr lang="en-US" sz="2000" b="1" dirty="0" err="1" smtClean="0">
                <a:solidFill>
                  <a:srgbClr val="FF0000"/>
                </a:solidFill>
              </a:rPr>
              <a:t>chỗ</a:t>
            </a:r>
            <a:r>
              <a:rPr lang="en-US" sz="2000" b="1" dirty="0" smtClean="0">
                <a:solidFill>
                  <a:srgbClr val="FF0000"/>
                </a:solidFill>
              </a:rPr>
              <a:t> </a:t>
            </a:r>
            <a:r>
              <a:rPr lang="en-US" sz="2000" b="1" dirty="0" err="1" smtClean="0">
                <a:solidFill>
                  <a:srgbClr val="FF0000"/>
                </a:solidFill>
              </a:rPr>
              <a:t>cho</a:t>
            </a:r>
            <a:r>
              <a:rPr lang="en-US" sz="2000" b="1" dirty="0" smtClean="0">
                <a:solidFill>
                  <a:srgbClr val="FF0000"/>
                </a:solidFill>
              </a:rPr>
              <a:t> </a:t>
            </a:r>
            <a:r>
              <a:rPr lang="en-US" sz="2000" b="1" dirty="0" err="1" smtClean="0">
                <a:solidFill>
                  <a:srgbClr val="FF0000"/>
                </a:solidFill>
              </a:rPr>
              <a:t>khách</a:t>
            </a:r>
            <a:r>
              <a:rPr lang="en-US" sz="2000" b="1" dirty="0" smtClean="0">
                <a:solidFill>
                  <a:srgbClr val="FF0000"/>
                </a:solidFill>
              </a:rPr>
              <a:t> up video </a:t>
            </a:r>
            <a:r>
              <a:rPr lang="en-US" sz="2000" b="1" dirty="0" err="1" smtClean="0">
                <a:solidFill>
                  <a:srgbClr val="FF0000"/>
                </a:solidFill>
              </a:rPr>
              <a:t>lên</a:t>
            </a:r>
            <a:endParaRPr lang="en-US" sz="2000" b="1" dirty="0" smtClean="0">
              <a:solidFill>
                <a:srgbClr val="FF0000"/>
              </a:solidFill>
            </a:endParaRPr>
          </a:p>
        </p:txBody>
      </p:sp>
      <p:graphicFrame>
        <p:nvGraphicFramePr>
          <p:cNvPr id="6" name="Object 5">
            <a:extLst>
              <a:ext uri="{FF2B5EF4-FFF2-40B4-BE49-F238E27FC236}">
                <a16:creationId xmlns="" xmlns:a16="http://schemas.microsoft.com/office/drawing/2014/main" id="{96758D49-D48A-1441-8E08-03496145C182}"/>
              </a:ext>
            </a:extLst>
          </p:cNvPr>
          <p:cNvGraphicFramePr>
            <a:graphicFrameLocks noChangeAspect="1"/>
          </p:cNvGraphicFramePr>
          <p:nvPr>
            <p:extLst>
              <p:ext uri="{D42A27DB-BD31-4B8C-83A1-F6EECF244321}">
                <p14:modId xmlns:p14="http://schemas.microsoft.com/office/powerpoint/2010/main" val="2499526281"/>
              </p:ext>
            </p:extLst>
          </p:nvPr>
        </p:nvGraphicFramePr>
        <p:xfrm>
          <a:off x="3726610" y="3387159"/>
          <a:ext cx="4634623" cy="3400251"/>
        </p:xfrm>
        <a:graphic>
          <a:graphicData uri="http://schemas.openxmlformats.org/presentationml/2006/ole">
            <mc:AlternateContent xmlns:mc="http://schemas.openxmlformats.org/markup-compatibility/2006">
              <mc:Choice xmlns:v="urn:schemas-microsoft-com:vml" Requires="v">
                <p:oleObj spid="_x0000_s1088" name="Worksheet" r:id="rId3" imgW="11442700" imgH="8394700" progId="Excel.Sheet.12">
                  <p:embed/>
                </p:oleObj>
              </mc:Choice>
              <mc:Fallback>
                <p:oleObj name="Worksheet" r:id="rId3" imgW="11442700" imgH="8394700" progId="Excel.Sheet.12">
                  <p:embed/>
                  <p:pic>
                    <p:nvPicPr>
                      <p:cNvPr id="0" name=""/>
                      <p:cNvPicPr/>
                      <p:nvPr/>
                    </p:nvPicPr>
                    <p:blipFill>
                      <a:blip r:embed="rId4"/>
                      <a:stretch>
                        <a:fillRect/>
                      </a:stretch>
                    </p:blipFill>
                    <p:spPr>
                      <a:xfrm>
                        <a:off x="3726610" y="3387159"/>
                        <a:ext cx="4634623" cy="3400251"/>
                      </a:xfrm>
                      <a:prstGeom prst="rect">
                        <a:avLst/>
                      </a:prstGeom>
                    </p:spPr>
                  </p:pic>
                </p:oleObj>
              </mc:Fallback>
            </mc:AlternateContent>
          </a:graphicData>
        </a:graphic>
      </p:graphicFrame>
    </p:spTree>
    <p:extLst>
      <p:ext uri="{BB962C8B-B14F-4D97-AF65-F5344CB8AC3E}">
        <p14:creationId xmlns:p14="http://schemas.microsoft.com/office/powerpoint/2010/main" val="209780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BCCB81F-8F8C-D547-8DF3-DB5BD61CCFBB}"/>
              </a:ext>
            </a:extLst>
          </p:cNvPr>
          <p:cNvPicPr>
            <a:picLocks noGrp="1" noChangeAspect="1"/>
          </p:cNvPicPr>
          <p:nvPr>
            <p:ph idx="1"/>
          </p:nvPr>
        </p:nvPicPr>
        <p:blipFill>
          <a:blip r:embed="rId2"/>
          <a:stretch>
            <a:fillRect/>
          </a:stretch>
        </p:blipFill>
        <p:spPr>
          <a:xfrm>
            <a:off x="125708" y="1396314"/>
            <a:ext cx="4506048" cy="2360141"/>
          </a:xfrm>
        </p:spPr>
      </p:pic>
      <p:pic>
        <p:nvPicPr>
          <p:cNvPr id="11" name="Picture 10">
            <a:extLst>
              <a:ext uri="{FF2B5EF4-FFF2-40B4-BE49-F238E27FC236}">
                <a16:creationId xmlns="" xmlns:a16="http://schemas.microsoft.com/office/drawing/2014/main" id="{9CD6E106-6C9E-AB40-AFB3-219ED2609E5C}"/>
              </a:ext>
            </a:extLst>
          </p:cNvPr>
          <p:cNvPicPr>
            <a:picLocks noChangeAspect="1"/>
          </p:cNvPicPr>
          <p:nvPr/>
        </p:nvPicPr>
        <p:blipFill>
          <a:blip r:embed="rId3"/>
          <a:stretch>
            <a:fillRect/>
          </a:stretch>
        </p:blipFill>
        <p:spPr>
          <a:xfrm>
            <a:off x="125708" y="3805195"/>
            <a:ext cx="4946882" cy="3052805"/>
          </a:xfrm>
          <a:prstGeom prst="rect">
            <a:avLst/>
          </a:prstGeom>
        </p:spPr>
      </p:pic>
      <p:sp>
        <p:nvSpPr>
          <p:cNvPr id="12" name="TextBox 11">
            <a:extLst>
              <a:ext uri="{FF2B5EF4-FFF2-40B4-BE49-F238E27FC236}">
                <a16:creationId xmlns="" xmlns:a16="http://schemas.microsoft.com/office/drawing/2014/main" id="{7AFC5E08-F68E-5346-AA15-3D0F472FEBA0}"/>
              </a:ext>
            </a:extLst>
          </p:cNvPr>
          <p:cNvSpPr txBox="1"/>
          <p:nvPr/>
        </p:nvSpPr>
        <p:spPr>
          <a:xfrm>
            <a:off x="5684108" y="580768"/>
            <a:ext cx="6388443" cy="923330"/>
          </a:xfrm>
          <a:prstGeom prst="rect">
            <a:avLst/>
          </a:prstGeom>
          <a:noFill/>
        </p:spPr>
        <p:txBody>
          <a:bodyPr wrap="square" rtlCol="0">
            <a:spAutoFit/>
          </a:bodyPr>
          <a:lstStyle/>
          <a:p>
            <a:r>
              <a:rPr lang="x-none" dirty="0"/>
              <a:t>Các clip nhúng từ Vimeo như trao đổi thì nhúng link thì cũng làm luôn để thấy đc giao diện như thế nào (ngoài ra, không để hình các em gái như vậy, do làm cho dược rất nhạy cảm</a:t>
            </a:r>
            <a:r>
              <a:rPr lang="x-none" dirty="0" smtClean="0"/>
              <a:t>)</a:t>
            </a:r>
            <a:r>
              <a:rPr lang="en-US" dirty="0" smtClean="0"/>
              <a:t> </a:t>
            </a:r>
            <a:r>
              <a:rPr lang="en-US" dirty="0" smtClean="0">
                <a:solidFill>
                  <a:srgbClr val="FF0000"/>
                </a:solidFill>
              </a:rPr>
              <a:t>- done</a:t>
            </a:r>
            <a:endParaRPr lang="x-none" dirty="0">
              <a:solidFill>
                <a:srgbClr val="FF0000"/>
              </a:solidFill>
            </a:endParaRPr>
          </a:p>
        </p:txBody>
      </p:sp>
    </p:spTree>
    <p:extLst>
      <p:ext uri="{BB962C8B-B14F-4D97-AF65-F5344CB8AC3E}">
        <p14:creationId xmlns:p14="http://schemas.microsoft.com/office/powerpoint/2010/main" val="320288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83122-6D05-DF42-883D-103946057457}"/>
              </a:ext>
            </a:extLst>
          </p:cNvPr>
          <p:cNvSpPr>
            <a:spLocks noGrp="1"/>
          </p:cNvSpPr>
          <p:nvPr>
            <p:ph type="title"/>
          </p:nvPr>
        </p:nvSpPr>
        <p:spPr/>
        <p:txBody>
          <a:bodyPr>
            <a:normAutofit fontScale="90000"/>
          </a:bodyPr>
          <a:lstStyle/>
          <a:p>
            <a:r>
              <a:rPr lang="en-US" dirty="0"/>
              <a:t>G</a:t>
            </a:r>
            <a:r>
              <a:rPr lang="x-none" dirty="0"/>
              <a:t>iao diện này team chỉnh giúp em thành vầy để vài bữa thêm nội dung sẽ nằm thêm ở </a:t>
            </a:r>
            <a:r>
              <a:rPr lang="x-none" dirty="0" smtClean="0"/>
              <a:t>bên</a:t>
            </a:r>
            <a:r>
              <a:rPr lang="en-US" dirty="0" smtClean="0"/>
              <a:t> </a:t>
            </a:r>
            <a:r>
              <a:rPr lang="en-US" dirty="0" smtClean="0">
                <a:solidFill>
                  <a:srgbClr val="FF0000"/>
                </a:solidFill>
              </a:rPr>
              <a:t>- done</a:t>
            </a:r>
            <a:r>
              <a:rPr lang="x-none" dirty="0" smtClean="0"/>
              <a:t> </a:t>
            </a:r>
            <a:endParaRPr lang="x-none" dirty="0"/>
          </a:p>
        </p:txBody>
      </p:sp>
      <p:pic>
        <p:nvPicPr>
          <p:cNvPr id="5" name="Content Placeholder 4">
            <a:extLst>
              <a:ext uri="{FF2B5EF4-FFF2-40B4-BE49-F238E27FC236}">
                <a16:creationId xmlns="" xmlns:a16="http://schemas.microsoft.com/office/drawing/2014/main" id="{E30A6752-6A08-6748-93F4-42AF00F0D261}"/>
              </a:ext>
            </a:extLst>
          </p:cNvPr>
          <p:cNvPicPr>
            <a:picLocks noGrp="1" noChangeAspect="1"/>
          </p:cNvPicPr>
          <p:nvPr>
            <p:ph idx="1"/>
          </p:nvPr>
        </p:nvPicPr>
        <p:blipFill>
          <a:blip r:embed="rId2"/>
          <a:stretch>
            <a:fillRect/>
          </a:stretch>
        </p:blipFill>
        <p:spPr>
          <a:xfrm>
            <a:off x="708382" y="1973906"/>
            <a:ext cx="5511257" cy="4351338"/>
          </a:xfrm>
        </p:spPr>
      </p:pic>
      <p:pic>
        <p:nvPicPr>
          <p:cNvPr id="7" name="Picture 6">
            <a:extLst>
              <a:ext uri="{FF2B5EF4-FFF2-40B4-BE49-F238E27FC236}">
                <a16:creationId xmlns="" xmlns:a16="http://schemas.microsoft.com/office/drawing/2014/main" id="{A5A006FC-F62B-DE44-896C-ABBDB680BA8A}"/>
              </a:ext>
            </a:extLst>
          </p:cNvPr>
          <p:cNvPicPr>
            <a:picLocks noChangeAspect="1"/>
          </p:cNvPicPr>
          <p:nvPr/>
        </p:nvPicPr>
        <p:blipFill>
          <a:blip r:embed="rId3"/>
          <a:stretch>
            <a:fillRect/>
          </a:stretch>
        </p:blipFill>
        <p:spPr>
          <a:xfrm>
            <a:off x="6450227" y="1973907"/>
            <a:ext cx="5221604" cy="4351337"/>
          </a:xfrm>
          <a:prstGeom prst="rect">
            <a:avLst/>
          </a:prstGeom>
        </p:spPr>
      </p:pic>
      <p:sp>
        <p:nvSpPr>
          <p:cNvPr id="8" name="Rectangle 7">
            <a:extLst>
              <a:ext uri="{FF2B5EF4-FFF2-40B4-BE49-F238E27FC236}">
                <a16:creationId xmlns="" xmlns:a16="http://schemas.microsoft.com/office/drawing/2014/main" id="{383DAFE9-1483-EA44-B8F6-22850CE09467}"/>
              </a:ext>
            </a:extLst>
          </p:cNvPr>
          <p:cNvSpPr/>
          <p:nvPr/>
        </p:nvSpPr>
        <p:spPr>
          <a:xfrm>
            <a:off x="9193427" y="3805884"/>
            <a:ext cx="2478404" cy="2286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29070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EA8105-3F65-264E-997C-52D434891718}"/>
              </a:ext>
            </a:extLst>
          </p:cNvPr>
          <p:cNvSpPr>
            <a:spLocks noGrp="1"/>
          </p:cNvSpPr>
          <p:nvPr>
            <p:ph type="title"/>
          </p:nvPr>
        </p:nvSpPr>
        <p:spPr/>
        <p:txBody>
          <a:bodyPr>
            <a:normAutofit/>
          </a:bodyPr>
          <a:lstStyle/>
          <a:p>
            <a:r>
              <a:rPr lang="en-US" dirty="0"/>
              <a:t>N</a:t>
            </a:r>
            <a:r>
              <a:rPr lang="x-none" dirty="0"/>
              <a:t>ội dung text phụ trong ô này sẽ thay content </a:t>
            </a:r>
            <a:r>
              <a:rPr lang="x-none" dirty="0" smtClean="0"/>
              <a:t>khác</a:t>
            </a:r>
            <a:r>
              <a:rPr lang="en-US" dirty="0" smtClean="0"/>
              <a:t> </a:t>
            </a:r>
            <a:r>
              <a:rPr lang="en-US" dirty="0" smtClean="0">
                <a:solidFill>
                  <a:srgbClr val="FF0000"/>
                </a:solidFill>
              </a:rPr>
              <a:t>– </a:t>
            </a:r>
            <a:r>
              <a:rPr lang="en-US" dirty="0" err="1" smtClean="0">
                <a:solidFill>
                  <a:srgbClr val="FF0000"/>
                </a:solidFill>
              </a:rPr>
              <a:t>khi</a:t>
            </a:r>
            <a:r>
              <a:rPr lang="en-US" dirty="0" smtClean="0">
                <a:solidFill>
                  <a:srgbClr val="FF0000"/>
                </a:solidFill>
              </a:rPr>
              <a:t> code </a:t>
            </a:r>
            <a:r>
              <a:rPr lang="en-US" dirty="0" err="1" smtClean="0">
                <a:solidFill>
                  <a:srgbClr val="FF0000"/>
                </a:solidFill>
              </a:rPr>
              <a:t>sẽ</a:t>
            </a:r>
            <a:r>
              <a:rPr lang="en-US" dirty="0" smtClean="0">
                <a:solidFill>
                  <a:srgbClr val="FF0000"/>
                </a:solidFill>
              </a:rPr>
              <a:t> </a:t>
            </a:r>
            <a:r>
              <a:rPr lang="en-US" dirty="0" err="1" smtClean="0">
                <a:solidFill>
                  <a:srgbClr val="FF0000"/>
                </a:solidFill>
              </a:rPr>
              <a:t>có</a:t>
            </a:r>
            <a:r>
              <a:rPr lang="en-US" dirty="0" smtClean="0">
                <a:solidFill>
                  <a:srgbClr val="FF0000"/>
                </a:solidFill>
              </a:rPr>
              <a:t> </a:t>
            </a:r>
            <a:r>
              <a:rPr lang="en-US" dirty="0" err="1" smtClean="0">
                <a:solidFill>
                  <a:srgbClr val="FF0000"/>
                </a:solidFill>
              </a:rPr>
              <a:t>chỗ</a:t>
            </a:r>
            <a:r>
              <a:rPr lang="en-US" dirty="0" smtClean="0">
                <a:solidFill>
                  <a:srgbClr val="FF0000"/>
                </a:solidFill>
              </a:rPr>
              <a:t> </a:t>
            </a:r>
            <a:r>
              <a:rPr lang="en-US" dirty="0" err="1" smtClean="0">
                <a:solidFill>
                  <a:srgbClr val="FF0000"/>
                </a:solidFill>
              </a:rPr>
              <a:t>cho</a:t>
            </a:r>
            <a:r>
              <a:rPr lang="en-US" dirty="0" smtClean="0">
                <a:solidFill>
                  <a:srgbClr val="FF0000"/>
                </a:solidFill>
              </a:rPr>
              <a:t> </a:t>
            </a:r>
            <a:r>
              <a:rPr lang="en-US" dirty="0" err="1" smtClean="0">
                <a:solidFill>
                  <a:srgbClr val="FF0000"/>
                </a:solidFill>
              </a:rPr>
              <a:t>khách</a:t>
            </a:r>
            <a:r>
              <a:rPr lang="en-US" dirty="0" smtClean="0">
                <a:solidFill>
                  <a:srgbClr val="FF0000"/>
                </a:solidFill>
              </a:rPr>
              <a:t> </a:t>
            </a:r>
            <a:r>
              <a:rPr lang="en-US" dirty="0" err="1" smtClean="0">
                <a:solidFill>
                  <a:srgbClr val="FF0000"/>
                </a:solidFill>
              </a:rPr>
              <a:t>thay</a:t>
            </a:r>
            <a:endParaRPr lang="x-none" dirty="0">
              <a:solidFill>
                <a:srgbClr val="FF0000"/>
              </a:solidFill>
            </a:endParaRPr>
          </a:p>
        </p:txBody>
      </p:sp>
      <p:pic>
        <p:nvPicPr>
          <p:cNvPr id="5" name="Content Placeholder 4">
            <a:extLst>
              <a:ext uri="{FF2B5EF4-FFF2-40B4-BE49-F238E27FC236}">
                <a16:creationId xmlns="" xmlns:a16="http://schemas.microsoft.com/office/drawing/2014/main" id="{745801E2-0466-E04B-987A-733E4FCBE39A}"/>
              </a:ext>
            </a:extLst>
          </p:cNvPr>
          <p:cNvPicPr>
            <a:picLocks noGrp="1" noChangeAspect="1"/>
          </p:cNvPicPr>
          <p:nvPr>
            <p:ph idx="1"/>
          </p:nvPr>
        </p:nvPicPr>
        <p:blipFill>
          <a:blip r:embed="rId2"/>
          <a:stretch>
            <a:fillRect/>
          </a:stretch>
        </p:blipFill>
        <p:spPr>
          <a:xfrm>
            <a:off x="3238405" y="1825625"/>
            <a:ext cx="5715190" cy="4351338"/>
          </a:xfrm>
        </p:spPr>
      </p:pic>
    </p:spTree>
    <p:extLst>
      <p:ext uri="{BB962C8B-B14F-4D97-AF65-F5344CB8AC3E}">
        <p14:creationId xmlns:p14="http://schemas.microsoft.com/office/powerpoint/2010/main" val="181263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355</Words>
  <Application>Microsoft Office PowerPoint</Application>
  <PresentationFormat>Widescreen</PresentationFormat>
  <Paragraphs>17</Paragraphs>
  <Slides>10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Calibri</vt:lpstr>
      <vt:lpstr>Calibri Light</vt:lpstr>
      <vt:lpstr>Segoe UI</vt:lpstr>
      <vt:lpstr>Office Theme</vt:lpstr>
      <vt:lpstr>Worksheet</vt:lpstr>
      <vt:lpstr>PowerPoint Presentation</vt:lpstr>
      <vt:lpstr>PowerPoint Presentation</vt:lpstr>
      <vt:lpstr>Phần đánh giá này chưa đánh giá được? – khi code sẽ dung plugin cho chức năng này – giao diện sẽ khác đầy đủ hơn (đánh giá + viết bình luận) </vt:lpstr>
      <vt:lpstr>Khi click lại các thanh trang lớn chưa quay về trang được click - done</vt:lpstr>
      <vt:lpstr>Sai text - done</vt:lpstr>
      <vt:lpstr>PowerPoint Presentation</vt:lpstr>
      <vt:lpstr>PowerPoint Presentation</vt:lpstr>
      <vt:lpstr>Giao diện này team chỉnh giúp em thành vầy để vài bữa thêm nội dung sẽ nằm thêm ở bên - done </vt:lpstr>
      <vt:lpstr>Nội dung text phụ trong ô này sẽ thay content khác – khi code sẽ có chỗ cho khách thay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Tr Huan</cp:lastModifiedBy>
  <cp:revision>25</cp:revision>
  <dcterms:created xsi:type="dcterms:W3CDTF">2021-09-21T01:18:32Z</dcterms:created>
  <dcterms:modified xsi:type="dcterms:W3CDTF">2021-09-21T03:49:49Z</dcterms:modified>
</cp:coreProperties>
</file>